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7" r:id="rId8"/>
    <p:sldId id="275" r:id="rId9"/>
    <p:sldId id="276" r:id="rId10"/>
    <p:sldId id="270" r:id="rId11"/>
    <p:sldId id="277" r:id="rId12"/>
    <p:sldId id="272" r:id="rId13"/>
    <p:sldId id="273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FF00"/>
    <a:srgbClr val="CC66FF"/>
    <a:srgbClr val="FF00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04/06/2014</a:t>
            </a:fld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Rencontre MULTISPORTS</a:t>
            </a:r>
            <a:r>
              <a:rPr lang="fr-FR" dirty="0" smtClean="0">
                <a:solidFill>
                  <a:srgbClr val="7030A0"/>
                </a:solidFill>
              </a:rPr>
              <a:t/>
            </a:r>
            <a:br>
              <a:rPr lang="fr-FR" dirty="0" smtClean="0">
                <a:solidFill>
                  <a:srgbClr val="7030A0"/>
                </a:solidFill>
              </a:rPr>
            </a:br>
            <a:r>
              <a:rPr lang="fr-FR" dirty="0" smtClean="0">
                <a:solidFill>
                  <a:srgbClr val="7030A0"/>
                </a:solidFill>
              </a:rPr>
              <a:t>Cycle 2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FF"/>
                </a:solidFill>
              </a:rPr>
              <a:t>SONZAY</a:t>
            </a:r>
          </a:p>
          <a:p>
            <a:r>
              <a:rPr lang="fr-FR" dirty="0" smtClean="0">
                <a:solidFill>
                  <a:srgbClr val="FF00FF"/>
                </a:solidFill>
              </a:rPr>
              <a:t>Mardi 3 juin 2014</a:t>
            </a:r>
            <a:endParaRPr lang="fr-FR" dirty="0">
              <a:solidFill>
                <a:srgbClr val="FF00FF"/>
              </a:solidFill>
            </a:endParaRPr>
          </a:p>
        </p:txBody>
      </p:sp>
      <p:pic>
        <p:nvPicPr>
          <p:cNvPr id="1026" name="Picture 2" descr="LogoUSEPen37 [320x200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571876"/>
            <a:ext cx="2160000" cy="176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14554"/>
            <a:ext cx="5400000" cy="405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85918" y="714356"/>
            <a:ext cx="5766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FF"/>
                </a:solidFill>
                <a:latin typeface="Comic Sans MS" pitchFamily="66" charset="0"/>
              </a:rPr>
              <a:t>Parcours athlétique</a:t>
            </a:r>
            <a:endParaRPr lang="fr-FR" sz="4800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2571744"/>
            <a:ext cx="2970000" cy="396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42976" y="3857628"/>
            <a:ext cx="2385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9933FF"/>
                </a:solidFill>
                <a:latin typeface="Comic Sans MS" pitchFamily="66" charset="0"/>
              </a:rPr>
              <a:t>Le </a:t>
            </a:r>
            <a:r>
              <a:rPr lang="fr-FR" sz="3600" dirty="0" err="1" smtClean="0">
                <a:solidFill>
                  <a:srgbClr val="9933FF"/>
                </a:solidFill>
                <a:latin typeface="Comic Sans MS" pitchFamily="66" charset="0"/>
              </a:rPr>
              <a:t>Kin</a:t>
            </a:r>
            <a:r>
              <a:rPr lang="fr-FR" sz="3600" dirty="0" smtClean="0">
                <a:solidFill>
                  <a:srgbClr val="9933FF"/>
                </a:solidFill>
                <a:latin typeface="Comic Sans MS" pitchFamily="66" charset="0"/>
              </a:rPr>
              <a:t> </a:t>
            </a:r>
            <a:r>
              <a:rPr lang="fr-FR" sz="3600" dirty="0" err="1" smtClean="0">
                <a:solidFill>
                  <a:srgbClr val="9933FF"/>
                </a:solidFill>
                <a:latin typeface="Comic Sans MS" pitchFamily="66" charset="0"/>
              </a:rPr>
              <a:t>ball</a:t>
            </a:r>
            <a:endParaRPr lang="fr-FR" sz="36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Image 3" descr="SonzayC2 0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00042"/>
            <a:ext cx="3960000" cy="297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286512" y="785794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00FF00"/>
                </a:solidFill>
                <a:latin typeface="Comic Sans MS" pitchFamily="66" charset="0"/>
              </a:rPr>
              <a:t>Le béret</a:t>
            </a:r>
            <a:endParaRPr lang="fr-FR" sz="36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5429256" y="857232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2643174" y="4572008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3240000" cy="2430000"/>
          </a:xfrm>
          <a:prstGeom prst="rect">
            <a:avLst/>
          </a:prstGeom>
        </p:spPr>
      </p:pic>
      <p:pic>
        <p:nvPicPr>
          <p:cNvPr id="3" name="Image 2" descr="SonzayC2 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4286256"/>
            <a:ext cx="2880000" cy="2160000"/>
          </a:xfrm>
          <a:prstGeom prst="rect">
            <a:avLst/>
          </a:prstGeom>
        </p:spPr>
      </p:pic>
      <p:pic>
        <p:nvPicPr>
          <p:cNvPr id="4" name="Image 3" descr="SonzayC2 0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286256"/>
            <a:ext cx="2880000" cy="216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43108" y="3143248"/>
            <a:ext cx="5363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FF"/>
                </a:solidFill>
                <a:latin typeface="Comic Sans MS" pitchFamily="66" charset="0"/>
              </a:rPr>
              <a:t>Atelier jonglage</a:t>
            </a:r>
            <a:endParaRPr lang="fr-FR" sz="54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00562" y="1428736"/>
            <a:ext cx="4105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CC66FF"/>
                </a:solidFill>
                <a:latin typeface="Comic Sans MS" pitchFamily="66" charset="0"/>
              </a:rPr>
              <a:t>Jeu de quilles</a:t>
            </a:r>
            <a:endParaRPr lang="fr-FR" sz="4800" dirty="0">
              <a:solidFill>
                <a:srgbClr val="CC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143116"/>
            <a:ext cx="2880000" cy="3840000"/>
          </a:xfrm>
          <a:prstGeom prst="rect">
            <a:avLst/>
          </a:prstGeom>
        </p:spPr>
      </p:pic>
      <p:pic>
        <p:nvPicPr>
          <p:cNvPr id="3" name="Image 2" descr="SonzayC2 0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3116"/>
            <a:ext cx="2880000" cy="384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214546" y="857232"/>
            <a:ext cx="4841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00FF00"/>
                </a:solidFill>
                <a:latin typeface="Comic Sans MS" pitchFamily="66" charset="0"/>
              </a:rPr>
              <a:t>Le roule partout</a:t>
            </a:r>
            <a:endParaRPr lang="fr-FR" sz="4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85728"/>
            <a:ext cx="3960000" cy="297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929190" y="500042"/>
            <a:ext cx="3995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9933FF"/>
                </a:solidFill>
                <a:latin typeface="Comic Sans MS" pitchFamily="66" charset="0"/>
              </a:rPr>
              <a:t>Les balles brûlantes</a:t>
            </a:r>
            <a:endParaRPr lang="fr-FR" sz="32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pic>
        <p:nvPicPr>
          <p:cNvPr id="4" name="Image 3" descr="SonzayC2 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643314"/>
            <a:ext cx="3960000" cy="29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348" y="3929066"/>
            <a:ext cx="3754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 smtClean="0">
                <a:solidFill>
                  <a:srgbClr val="FF00FF"/>
                </a:solidFill>
                <a:latin typeface="Comic Sans MS" pitchFamily="66" charset="0"/>
              </a:rPr>
              <a:t>Le ballon-capitaine</a:t>
            </a:r>
            <a:endParaRPr lang="fr-FR" sz="32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6643702" y="1214422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1857356" y="4714884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960000" cy="297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86314" y="428604"/>
            <a:ext cx="337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00FF00"/>
                </a:solidFill>
                <a:latin typeface="Comic Sans MS" pitchFamily="66" charset="0"/>
              </a:rPr>
              <a:t>Locomotive-wagons</a:t>
            </a:r>
            <a:endParaRPr lang="fr-FR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" name="Image 3" descr="SonzayC2 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960000" cy="297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8662" y="4000504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9933FF"/>
                </a:solidFill>
                <a:latin typeface="Comic Sans MS" pitchFamily="66" charset="0"/>
              </a:rPr>
              <a:t>La chenille aveugle</a:t>
            </a:r>
            <a:endParaRPr lang="fr-FR" sz="28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6" name="Flèche courbée vers la gauche 5"/>
          <p:cNvSpPr/>
          <p:nvPr/>
        </p:nvSpPr>
        <p:spPr>
          <a:xfrm>
            <a:off x="5929322" y="1000108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/>
          <p:cNvSpPr/>
          <p:nvPr/>
        </p:nvSpPr>
        <p:spPr>
          <a:xfrm>
            <a:off x="1857356" y="4714884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429000"/>
            <a:ext cx="3600000" cy="2700000"/>
          </a:xfrm>
          <a:prstGeom prst="rect">
            <a:avLst/>
          </a:prstGeom>
        </p:spPr>
      </p:pic>
      <p:pic>
        <p:nvPicPr>
          <p:cNvPr id="3" name="Image 2" descr="SonzayC2 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00042"/>
            <a:ext cx="3600000" cy="270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8662" y="1214422"/>
            <a:ext cx="3063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FF00FF"/>
                </a:solidFill>
                <a:latin typeface="Comic Sans MS" pitchFamily="66" charset="0"/>
              </a:rPr>
              <a:t>Relais</a:t>
            </a:r>
            <a:r>
              <a:rPr lang="fr-FR" dirty="0" smtClean="0">
                <a:solidFill>
                  <a:srgbClr val="FF00FF"/>
                </a:solidFill>
              </a:rPr>
              <a:t> </a:t>
            </a:r>
            <a:r>
              <a:rPr lang="fr-FR" sz="4800" dirty="0" smtClean="0">
                <a:solidFill>
                  <a:srgbClr val="FF00FF"/>
                </a:solidFill>
                <a:latin typeface="Comic Sans MS" pitchFamily="66" charset="0"/>
              </a:rPr>
              <a:t>vélo</a:t>
            </a:r>
            <a:endParaRPr lang="fr-FR" sz="48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929190" y="4214818"/>
            <a:ext cx="342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9933FF"/>
                </a:solidFill>
                <a:latin typeface="Comic Sans MS" pitchFamily="66" charset="0"/>
              </a:rPr>
              <a:t>trottinette</a:t>
            </a:r>
            <a:endParaRPr lang="fr-FR" sz="4800" dirty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960000" cy="297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714876" y="571480"/>
            <a:ext cx="3837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FF00"/>
                </a:solidFill>
                <a:latin typeface="Comic Sans MS" pitchFamily="66" charset="0"/>
              </a:rPr>
              <a:t>Parcours croquet</a:t>
            </a:r>
            <a:endParaRPr lang="fr-FR" sz="36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4" name="Image 3" descr="SonzayC2 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3960000" cy="297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2910" y="4000504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9933FF"/>
                </a:solidFill>
                <a:latin typeface="Comic Sans MS" pitchFamily="66" charset="0"/>
              </a:rPr>
              <a:t>Le relais hockey</a:t>
            </a:r>
            <a:endParaRPr lang="fr-FR" sz="3600" dirty="0">
              <a:solidFill>
                <a:srgbClr val="9933FF"/>
              </a:solidFill>
              <a:latin typeface="Comic Sans MS" pitchFamily="66" charset="0"/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1857356" y="4714884"/>
            <a:ext cx="731520" cy="1216152"/>
          </a:xfrm>
          <a:prstGeom prst="curv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gauche 6"/>
          <p:cNvSpPr/>
          <p:nvPr/>
        </p:nvSpPr>
        <p:spPr>
          <a:xfrm>
            <a:off x="6143636" y="1285860"/>
            <a:ext cx="731520" cy="121615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496"/>
            <a:ext cx="3600000" cy="2700000"/>
          </a:xfrm>
          <a:prstGeom prst="rect">
            <a:avLst/>
          </a:prstGeom>
        </p:spPr>
      </p:pic>
      <p:pic>
        <p:nvPicPr>
          <p:cNvPr id="3" name="Image 2" descr="SonzayC2 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857496"/>
            <a:ext cx="3600000" cy="270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28662" y="1000108"/>
            <a:ext cx="7367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smtClean="0">
                <a:solidFill>
                  <a:srgbClr val="FF00FF"/>
                </a:solidFill>
                <a:latin typeface="Comic Sans MS" pitchFamily="66" charset="0"/>
              </a:rPr>
              <a:t>Le ballon chronomètre</a:t>
            </a:r>
            <a:endParaRPr lang="fr-FR" sz="5400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3600000" cy="2700000"/>
          </a:xfrm>
          <a:prstGeom prst="rect">
            <a:avLst/>
          </a:prstGeom>
        </p:spPr>
      </p:pic>
      <p:pic>
        <p:nvPicPr>
          <p:cNvPr id="3" name="Image 2" descr="SonzayC2 0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876"/>
            <a:ext cx="3600000" cy="270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357686" y="857232"/>
            <a:ext cx="44422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FF00"/>
                </a:solidFill>
                <a:latin typeface="Comic Sans MS" pitchFamily="66" charset="0"/>
              </a:rPr>
              <a:t>Lancer </a:t>
            </a:r>
          </a:p>
          <a:p>
            <a:pPr algn="ctr"/>
            <a:r>
              <a:rPr lang="fr-FR" sz="4800" dirty="0" smtClean="0">
                <a:solidFill>
                  <a:srgbClr val="00FF00"/>
                </a:solidFill>
                <a:latin typeface="Comic Sans MS" pitchFamily="66" charset="0"/>
              </a:rPr>
              <a:t>sur cible au sol</a:t>
            </a:r>
            <a:endParaRPr lang="fr-FR" sz="4800" dirty="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4429132"/>
            <a:ext cx="3007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dirty="0" smtClean="0">
                <a:solidFill>
                  <a:srgbClr val="9933FF"/>
                </a:solidFill>
                <a:latin typeface="Comic Sans MS" pitchFamily="66" charset="0"/>
              </a:rPr>
              <a:t>Le damier</a:t>
            </a:r>
            <a:endParaRPr lang="fr-FR" sz="4800" dirty="0">
              <a:solidFill>
                <a:srgbClr val="99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3960000" cy="2970000"/>
          </a:xfrm>
          <a:prstGeom prst="rect">
            <a:avLst/>
          </a:prstGeom>
        </p:spPr>
      </p:pic>
      <p:pic>
        <p:nvPicPr>
          <p:cNvPr id="4" name="Image 3" descr="SonzayC2 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429000"/>
            <a:ext cx="3960000" cy="297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429256" y="1000108"/>
            <a:ext cx="2781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FF"/>
                </a:solidFill>
                <a:latin typeface="Comic Sans MS" pitchFamily="66" charset="0"/>
              </a:rPr>
              <a:t>Tir au panier </a:t>
            </a:r>
          </a:p>
          <a:p>
            <a:pPr algn="ctr"/>
            <a:r>
              <a:rPr lang="fr-FR" sz="2800" dirty="0" smtClean="0">
                <a:solidFill>
                  <a:srgbClr val="FF00FF"/>
                </a:solidFill>
                <a:latin typeface="Comic Sans MS" pitchFamily="66" charset="0"/>
              </a:rPr>
              <a:t>de baby-basket</a:t>
            </a:r>
            <a:endParaRPr lang="fr-FR" sz="2800" dirty="0">
              <a:solidFill>
                <a:srgbClr val="FF00FF"/>
              </a:solidFill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28662" y="4500570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FF00"/>
                </a:solidFill>
                <a:latin typeface="Comic Sans MS" pitchFamily="66" charset="0"/>
              </a:rPr>
              <a:t>Lancer  loin </a:t>
            </a:r>
          </a:p>
          <a:p>
            <a:pPr algn="ctr"/>
            <a:r>
              <a:rPr lang="fr-FR" sz="2800" dirty="0" smtClean="0">
                <a:solidFill>
                  <a:srgbClr val="00FF00"/>
                </a:solidFill>
                <a:latin typeface="Comic Sans MS" pitchFamily="66" charset="0"/>
              </a:rPr>
              <a:t>des balles de tennis</a:t>
            </a:r>
            <a:endParaRPr lang="fr-FR" sz="2800" dirty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onzayC2 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400000" cy="4050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714356"/>
            <a:ext cx="6904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CC66FF"/>
                </a:solidFill>
                <a:latin typeface="Comic Sans MS" pitchFamily="66" charset="0"/>
              </a:rPr>
              <a:t>Atelier découverte lancer :</a:t>
            </a:r>
          </a:p>
          <a:p>
            <a:pPr algn="ctr"/>
            <a:r>
              <a:rPr lang="fr-FR" sz="4000" dirty="0" smtClean="0">
                <a:solidFill>
                  <a:srgbClr val="CC66FF"/>
                </a:solidFill>
                <a:latin typeface="Comic Sans MS" pitchFamily="66" charset="0"/>
              </a:rPr>
              <a:t> le vortex</a:t>
            </a:r>
            <a:endParaRPr lang="fr-FR" sz="4000" dirty="0">
              <a:solidFill>
                <a:srgbClr val="CC66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nderie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nder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</TotalTime>
  <Words>67</Words>
  <PresentationFormat>Affichage à l'écran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Fonderie</vt:lpstr>
      <vt:lpstr>Rencontre MULTISPORTS Cycle 2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Rencontre MULTISPORTS Cycle 2</dc:title>
  <dc:creator>mclement-merlin</dc:creator>
  <cp:lastModifiedBy>cpc</cp:lastModifiedBy>
  <cp:revision>11</cp:revision>
  <dcterms:created xsi:type="dcterms:W3CDTF">2014-06-04T13:06:25Z</dcterms:created>
  <dcterms:modified xsi:type="dcterms:W3CDTF">2014-06-04T14:42:12Z</dcterms:modified>
</cp:coreProperties>
</file>